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9" r:id="rId7"/>
    <p:sldId id="270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0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CE086A-4DC4-5218-0087-C29C5621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9811C-90A0-4251-9A6B-18CF635D6F53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76999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지도교수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정내훈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교수님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910263" y="320280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7E5B56-FD4C-DBBE-45D3-A08A0C961953}"/>
              </a:ext>
            </a:extLst>
          </p:cNvPr>
          <p:cNvSpPr txBox="1"/>
          <p:nvPr/>
        </p:nvSpPr>
        <p:spPr>
          <a:xfrm>
            <a:off x="3432007" y="362153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BEC1-2CB7-7D78-BECA-981CCA7D4A79}"/>
              </a:ext>
            </a:extLst>
          </p:cNvPr>
          <p:cNvSpPr txBox="1"/>
          <p:nvPr/>
        </p:nvSpPr>
        <p:spPr>
          <a:xfrm>
            <a:off x="3432006" y="4085029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2635321" y="24536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2635320" y="468722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028" name="Picture 4" descr="Networking">
            <a:extLst>
              <a:ext uri="{FF2B5EF4-FFF2-40B4-BE49-F238E27FC236}">
                <a16:creationId xmlns:a16="http://schemas.microsoft.com/office/drawing/2014/main" id="{A6E708ED-67B0-895D-286E-457ADDEC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67" y="5192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635320" y="674530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131588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멀티 쓰레드 클라이언트</a:t>
              </a:r>
              <a:endParaRPr lang="en-US" altLang="ko-KR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555549" y="1422336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DE50B8-1223-B8ED-C5FA-00DE36C8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96" y="3504670"/>
            <a:ext cx="906000" cy="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CFA10B-62D6-9CB1-0900-463250C4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87" y="3730007"/>
            <a:ext cx="1361326" cy="1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08609"/>
              </p:ext>
            </p:extLst>
          </p:nvPr>
        </p:nvGraphicFramePr>
        <p:xfrm>
          <a:off x="2868194" y="1355107"/>
          <a:ext cx="8802438" cy="4937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3022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789927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6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ABA-1BBA-A74E-0092-A43324A5B24F}"/>
              </a:ext>
            </a:extLst>
          </p:cNvPr>
          <p:cNvSpPr/>
          <p:nvPr/>
        </p:nvSpPr>
        <p:spPr>
          <a:xfrm>
            <a:off x="2017143" y="2300978"/>
            <a:ext cx="99382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3FBFB-AA8A-AE85-361B-EBF4D0B74E41}"/>
              </a:ext>
            </a:extLst>
          </p:cNvPr>
          <p:cNvSpPr txBox="1"/>
          <p:nvPr/>
        </p:nvSpPr>
        <p:spPr>
          <a:xfrm>
            <a:off x="2116525" y="230097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구성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84322" cy="646331"/>
            <a:chOff x="1397516" y="3105834"/>
            <a:chExt cx="1284322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284322" cy="646331"/>
            <a:chOff x="1397516" y="3105834"/>
            <a:chExt cx="1284322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284322" cy="646331"/>
            <a:chOff x="1397516" y="3105834"/>
            <a:chExt cx="1284322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477230" cy="646331"/>
            <a:chOff x="1397516" y="3105834"/>
            <a:chExt cx="347723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220475" cy="646331"/>
            <a:chOff x="1397516" y="3105834"/>
            <a:chExt cx="2220475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430487" y="4180767"/>
            <a:ext cx="2710994" cy="646331"/>
            <a:chOff x="1397516" y="3105834"/>
            <a:chExt cx="2710994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611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440513" y="5097173"/>
            <a:ext cx="1348442" cy="646331"/>
            <a:chOff x="1397516" y="3105834"/>
            <a:chExt cx="134844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08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427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2C824-960A-85EA-ADCA-C654F9E99022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900F4-F5AA-71A1-199D-150212ABE074}"/>
              </a:ext>
            </a:extLst>
          </p:cNvPr>
          <p:cNvSpPr txBox="1"/>
          <p:nvPr/>
        </p:nvSpPr>
        <p:spPr>
          <a:xfrm>
            <a:off x="3545305" y="1154947"/>
            <a:ext cx="875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제작을 통한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 API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 대한 이해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6C0D2-9A01-09F7-C89F-CD67A34A143B}"/>
              </a:ext>
            </a:extLst>
          </p:cNvPr>
          <p:cNvSpPr txBox="1"/>
          <p:nvPr/>
        </p:nvSpPr>
        <p:spPr>
          <a:xfrm>
            <a:off x="2695073" y="242451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캐쥬얼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액션 게임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FB0F-BD65-4509-39AC-D7F6D5EC669B}"/>
              </a:ext>
            </a:extLst>
          </p:cNvPr>
          <p:cNvSpPr txBox="1"/>
          <p:nvPr/>
        </p:nvSpPr>
        <p:spPr>
          <a:xfrm>
            <a:off x="3256547" y="2890793"/>
            <a:ext cx="8759993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쉐이더와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렌더링 파이프라인에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그림자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조명에 대한 이해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상용화된 모델 데이터의 구조에 대한 이해 및 게임 내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10CE0-B460-7C79-642A-655F96F353CF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DED1-74DB-AA26-DE92-9BAB1D3B58EA}"/>
              </a:ext>
            </a:extLst>
          </p:cNvPr>
          <p:cNvSpPr txBox="1"/>
          <p:nvPr/>
        </p:nvSpPr>
        <p:spPr>
          <a:xfrm>
            <a:off x="3256547" y="5331368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동시에 다중 접속할 수 있는 게임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패턴 등 서버를 중지 하지 않고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수정이 가능한 서버 개발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31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로봇을 파괴하고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인류를 승리로 이끌어라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플레이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2695073" y="486508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256547" y="5326750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2695073" y="15763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256547" y="2042623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2695073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173329" y="1024780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2695073" y="2764097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Effect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및 적용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88738-895E-F3A9-B161-D02F8FCCC12F}"/>
              </a:ext>
            </a:extLst>
          </p:cNvPr>
          <p:cNvSpPr txBox="1"/>
          <p:nvPr/>
        </p:nvSpPr>
        <p:spPr>
          <a:xfrm>
            <a:off x="3173329" y="3166337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Sword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Trail,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Spark 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이펙트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091A-F855-AFE8-C7A7-44D3D48AAE23}"/>
              </a:ext>
            </a:extLst>
          </p:cNvPr>
          <p:cNvSpPr txBox="1"/>
          <p:nvPr/>
        </p:nvSpPr>
        <p:spPr>
          <a:xfrm>
            <a:off x="2695073" y="3582841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Dissolve Shader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몹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소멸 연출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46C08-393D-0D81-1F33-07B1428B5495}"/>
              </a:ext>
            </a:extLst>
          </p:cNvPr>
          <p:cNvSpPr txBox="1"/>
          <p:nvPr/>
        </p:nvSpPr>
        <p:spPr>
          <a:xfrm>
            <a:off x="2695072" y="4034804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Unity3D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이용한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스키닝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애니메이션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E996F-CE0F-05C1-90C2-D1C1B5FB5EAA}"/>
              </a:ext>
            </a:extLst>
          </p:cNvPr>
          <p:cNvSpPr txBox="1"/>
          <p:nvPr/>
        </p:nvSpPr>
        <p:spPr>
          <a:xfrm>
            <a:off x="108283" y="1445344"/>
            <a:ext cx="2201778" cy="370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8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733</Words>
  <Application>Microsoft Office PowerPoint</Application>
  <PresentationFormat>와이드스크린</PresentationFormat>
  <Paragraphs>229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Microsoft GothicNeo</vt:lpstr>
      <vt:lpstr>나눔스퀘어</vt:lpstr>
      <vt:lpstr>나눔스퀘어 Bold</vt:lpstr>
      <vt:lpstr>맑은 고딕</vt:lpstr>
      <vt:lpstr>에스코어 드림 4 Regular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36</cp:revision>
  <dcterms:created xsi:type="dcterms:W3CDTF">2022-11-19T11:28:53Z</dcterms:created>
  <dcterms:modified xsi:type="dcterms:W3CDTF">2022-12-05T21:28:42Z</dcterms:modified>
</cp:coreProperties>
</file>